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1664D2-B030-6895-3C7D-9C96664EC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A6E09B2-02B8-F412-3A70-BFA83A28A8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11184D5-4B4F-A9F9-7C75-BA7DA299D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B7AF-FC75-4BA1-AF65-5066D556E25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51DC0F1-61C4-8A7A-3D3F-580E6D66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BBDCE44-6D12-72A0-FE8B-89BE723DD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784F9-518C-4326-8091-6A22287773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5694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99516A-DB04-984E-58F1-5DE42069A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9BCB0E3-C7EA-BD96-4BB8-1A9CA6A63F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9628B71-8579-402F-A843-339A9B8C1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B7AF-FC75-4BA1-AF65-5066D556E25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0D759B-972F-506A-B24E-4CBE1ED06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045B52E-12CE-6FB8-793E-2DB0A2108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784F9-518C-4326-8091-6A22287773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812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C57F880-3B0E-8AE5-52F6-3F72BE6751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938A6E8-CBA1-8106-E7CB-679B5A70A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8C8331A-2D6C-28CB-0147-1888C04DA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B7AF-FC75-4BA1-AF65-5066D556E25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C640FF7-EA05-553F-D26F-D96B93A1F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E7664F2-E80C-E4F9-FF13-FAFB3BF2E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784F9-518C-4326-8091-6A22287773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3265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2CFEC8-21E1-D5AF-B98D-E42A2DEEC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36945E-7488-72C2-5198-F28A159F5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6E62A7A-F5B4-705B-51CB-2699ACA51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B7AF-FC75-4BA1-AF65-5066D556E25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F28AFD6-D453-404C-6C77-918B9B092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114C37F-0A08-5515-ED38-21E8402B4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784F9-518C-4326-8091-6A22287773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5235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22BB54-2605-4686-0491-962C8FBD3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A6514D5-FE66-1500-C68F-01B102CB93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77ACB8C-2036-D863-A72B-D63C0FA7A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B7AF-FC75-4BA1-AF65-5066D556E25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4F61C2C-5D7A-BD83-C282-5F0BC8A3F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FF6AFD8-74BA-86A3-6C3D-CD23A44D8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784F9-518C-4326-8091-6A22287773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452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1AD5CE-AEC7-9E58-A60C-E98F93BEC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992A2F-F9C6-2516-9AA2-4B642C1326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605CD53-814B-72AC-2617-ED0EC0383A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D606701-8529-FDE0-F8BC-286204049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B7AF-FC75-4BA1-AF65-5066D556E25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56C4EC5-0271-F22A-F644-C546E8666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D543562-F524-8614-46C3-F92C51C3A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784F9-518C-4326-8091-6A22287773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0804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F62C75-9391-883B-B567-A33D6930B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1908996-C4E3-3F92-908B-E617A0B37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F49F3E5-84B4-81BB-25E8-B8E00930A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575D6FA-537D-50F7-91B7-26B3C3FB5E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2B1887C-BFD6-F83F-D16F-45A0EB8FA2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E0A1E17-2EFC-1C48-3A0A-73492CDFF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B7AF-FC75-4BA1-AF65-5066D556E25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142B0D9-98B4-634D-365E-C03EF0D25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F843873-98D7-7861-7D3C-FB378B8EE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784F9-518C-4326-8091-6A22287773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9656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CD1477-DC2D-0934-2582-D324F4030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06F7866-F4C9-42E9-3263-AE91497BA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B7AF-FC75-4BA1-AF65-5066D556E25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EFDF79C-AEE5-76F9-2F37-46BCAC8D4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3B00FDD-6408-235B-62FF-7E41F88BD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784F9-518C-4326-8091-6A22287773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0550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16A8047-AF31-F3B4-C1B7-43C1E4B0F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B7AF-FC75-4BA1-AF65-5066D556E25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DEF91CF-1E79-C1AA-7692-8356EEBAA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E36C768-106D-53F0-D3A2-2095BA52D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784F9-518C-4326-8091-6A22287773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3198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2B1712-2AEE-6728-FF0E-0C1CB1C91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4C40BC-DF75-EFCD-63DD-FB1954C62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5CE7DC2-72A1-5397-A05D-BD33E5F43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6883D1D-A27A-8B0A-34BB-7C0BE981D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B7AF-FC75-4BA1-AF65-5066D556E25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63AF7E6-A41E-2E25-E0F7-6B5D54EBD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C702553-6796-D37A-D304-DB0BE7C99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784F9-518C-4326-8091-6A22287773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6227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331C1B-12FB-5041-3798-EDE123F2F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9815496-81D7-C9B7-986D-E76643841D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B93082B-BBA5-FAA6-7186-2DD00D32A8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935D570-E7A7-2B35-D19C-6B9113E28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B7AF-FC75-4BA1-AF65-5066D556E25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DEE23B4-7E54-29DF-E303-9C227DBE7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A0179AC-A83B-3F40-1989-32F489579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784F9-518C-4326-8091-6A22287773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1823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C5028D2-E210-78A3-962C-B3B53272D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EFDC091-5AE4-F5B1-3A75-A98B31DF5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C8D3EC9-DFC7-45FB-E2F2-7836B00DAA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EB7AF-FC75-4BA1-AF65-5066D556E25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53D889A-386C-2864-A118-C3C8255778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68E665D-27C1-C290-1C00-C5097EBE27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784F9-518C-4326-8091-6A22287773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27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sinfonia.regione.campania.it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5C7C09-C7F5-F7F8-C1B3-FB9BADB0B1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4C65BCD-E06D-F395-DA76-96C5CE196C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7874AEF0-D371-0B4F-F131-D8D5C9D031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6584"/>
            <a:ext cx="12192000" cy="5874857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5138AE71-3068-C8AF-1125-E3D7E733CC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4492" y="110933"/>
            <a:ext cx="2957508" cy="900497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BF3F2443-CD07-1BF2-9E13-2FDF0BE6D5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882" y="46037"/>
            <a:ext cx="3438236" cy="938213"/>
          </a:xfrm>
          <a:prstGeom prst="rect">
            <a:avLst/>
          </a:prstGeom>
        </p:spPr>
      </p:pic>
      <p:graphicFrame>
        <p:nvGraphicFramePr>
          <p:cNvPr id="14" name="Oggetto 13">
            <a:extLst>
              <a:ext uri="{FF2B5EF4-FFF2-40B4-BE49-F238E27FC236}">
                <a16:creationId xmlns:a16="http://schemas.microsoft.com/office/drawing/2014/main" id="{AF62C21C-5BD0-8921-6115-A92E7F5278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194859"/>
              </p:ext>
            </p:extLst>
          </p:nvPr>
        </p:nvGraphicFramePr>
        <p:xfrm>
          <a:off x="797503" y="82646"/>
          <a:ext cx="939921" cy="9004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magine bitmap" r:id="rId5" imgW="3561905" imgH="4133333" progId="Paint.Picture">
                  <p:embed/>
                </p:oleObj>
              </mc:Choice>
              <mc:Fallback>
                <p:oleObj name="Immagine bitmap" r:id="rId5" imgW="3561905" imgH="4133333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503" y="82646"/>
                        <a:ext cx="939921" cy="9004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C0A248C1-53BB-E233-6616-067FAB7DC3D1}"/>
              </a:ext>
            </a:extLst>
          </p:cNvPr>
          <p:cNvSpPr txBox="1"/>
          <p:nvPr/>
        </p:nvSpPr>
        <p:spPr>
          <a:xfrm>
            <a:off x="3990110" y="942262"/>
            <a:ext cx="49592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 3 MARZO 2026</a:t>
            </a: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757997C6-956B-C278-60DB-325CB49F0F96}"/>
              </a:ext>
            </a:extLst>
          </p:cNvPr>
          <p:cNvSpPr txBox="1"/>
          <p:nvPr/>
        </p:nvSpPr>
        <p:spPr>
          <a:xfrm>
            <a:off x="249382" y="1551709"/>
            <a:ext cx="296487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Presso </a:t>
            </a:r>
            <a:r>
              <a:rPr lang="it-I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l’Ufficio Comunale -  Area Servizi alla Persona, 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è possibile: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Attivare CIE/CNS-TS;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Ricevere supporto all'accesso su Sinfonia: 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https://sinfonia.regione.campania.it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Prenotare le Televisite;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Accedere ai servizi sanitari online, </a:t>
            </a:r>
          </a:p>
          <a:p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Anche senza SPID o CIE, utilizzando la Tessera Sanitaria.</a:t>
            </a:r>
          </a:p>
          <a:p>
            <a:endParaRPr lang="it-I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Orari e giorni di apertura:</a:t>
            </a:r>
          </a:p>
          <a:p>
            <a:r>
              <a:rPr lang="it-I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 LUNEDI’ AL VENERDI’ </a:t>
            </a:r>
            <a:endParaRPr lang="it-I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Dalle ore 9.00 alle ore 12.00 e il</a:t>
            </a:r>
          </a:p>
          <a:p>
            <a:r>
              <a:rPr lang="it-I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Mercoledì, 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anche, dalle ore 15.00 alle ore 17.00</a:t>
            </a:r>
          </a:p>
          <a:p>
            <a:endParaRPr lang="it-I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4363ED14-4C99-8CD1-3289-C8E9DE980915}"/>
              </a:ext>
            </a:extLst>
          </p:cNvPr>
          <p:cNvSpPr txBox="1"/>
          <p:nvPr/>
        </p:nvSpPr>
        <p:spPr>
          <a:xfrm>
            <a:off x="8857673" y="1241922"/>
            <a:ext cx="3334327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L’Ambulatorio di Telemedicina,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presso: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Informagiovani – Montesano S.M.</a:t>
            </a:r>
          </a:p>
          <a:p>
            <a:pPr algn="ctr"/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(L.go </a:t>
            </a:r>
            <a:r>
              <a:rPr lang="it-IT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M.lo</a:t>
            </a:r>
            <a:r>
              <a:rPr lang="it-IT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Vassallo, sotto Piazza F. Gagliardi)</a:t>
            </a:r>
          </a:p>
          <a:p>
            <a:endParaRPr lang="it-IT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Orari e giorni di apertura dell’Ambulatorio per effettuare la visita:</a:t>
            </a:r>
          </a:p>
          <a:p>
            <a:pPr algn="ctr"/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LUNEDI’ – MERCOLEDI’ – VENERDI’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dalle ore 9.00 alle ore 12.00, il </a:t>
            </a:r>
            <a:r>
              <a:rPr lang="it-IT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Mercoledi’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dalle ore 15.00 alle ore 17.00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3D4FAA90-A449-8011-89E2-95BBAA30F0B5}"/>
              </a:ext>
            </a:extLst>
          </p:cNvPr>
          <p:cNvSpPr txBox="1"/>
          <p:nvPr/>
        </p:nvSpPr>
        <p:spPr>
          <a:xfrm>
            <a:off x="4659745" y="1418810"/>
            <a:ext cx="29648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Facilitatori digitali a supporto di tutti i Cittadini che ne fanno richiesta. </a:t>
            </a:r>
          </a:p>
        </p:txBody>
      </p:sp>
      <p:sp>
        <p:nvSpPr>
          <p:cNvPr id="53" name="CasellaDiTesto 52">
            <a:extLst>
              <a:ext uri="{FF2B5EF4-FFF2-40B4-BE49-F238E27FC236}">
                <a16:creationId xmlns:a16="http://schemas.microsoft.com/office/drawing/2014/main" id="{8D18D414-85FF-722A-CA4E-16418C6ED074}"/>
              </a:ext>
            </a:extLst>
          </p:cNvPr>
          <p:cNvSpPr txBox="1"/>
          <p:nvPr/>
        </p:nvSpPr>
        <p:spPr>
          <a:xfrm>
            <a:off x="8544541" y="5439190"/>
            <a:ext cx="4337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 e supporto:</a:t>
            </a:r>
          </a:p>
          <a:p>
            <a:r>
              <a:rPr lang="it-I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Telefono: 0975.865236</a:t>
            </a:r>
          </a:p>
          <a:p>
            <a:r>
              <a:rPr lang="it-I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Email: televisite.comunedimontesanosm@gmail.com</a:t>
            </a:r>
          </a:p>
        </p:txBody>
      </p:sp>
    </p:spTree>
    <p:extLst>
      <p:ext uri="{BB962C8B-B14F-4D97-AF65-F5344CB8AC3E}">
        <p14:creationId xmlns:p14="http://schemas.microsoft.com/office/powerpoint/2010/main" val="8238594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182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Tema di Office</vt:lpstr>
      <vt:lpstr>Immagine bitmap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Utente</dc:creator>
  <cp:lastModifiedBy>Utente</cp:lastModifiedBy>
  <cp:revision>4</cp:revision>
  <cp:lastPrinted>2026-02-27T11:41:41Z</cp:lastPrinted>
  <dcterms:created xsi:type="dcterms:W3CDTF">2026-02-27T11:13:12Z</dcterms:created>
  <dcterms:modified xsi:type="dcterms:W3CDTF">2026-03-20T10:19:53Z</dcterms:modified>
</cp:coreProperties>
</file>